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7" r:id="rId5"/>
  </p:sldIdLst>
  <p:sldSz cx="6858000" cy="9144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29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las, Tammy" userId="f532e47b-75f2-4de4-9feb-1541dc73899a" providerId="ADAL" clId="{66DADEBD-E0BD-4084-955D-2D6B4E33CE93}"/>
    <pc:docChg chg="modSld">
      <pc:chgData name="Douglas, Tammy" userId="f532e47b-75f2-4de4-9feb-1541dc73899a" providerId="ADAL" clId="{66DADEBD-E0BD-4084-955D-2D6B4E33CE93}" dt="2024-04-02T16:48:38.240" v="2" actId="20577"/>
      <pc:docMkLst>
        <pc:docMk/>
      </pc:docMkLst>
      <pc:sldChg chg="modSp mod">
        <pc:chgData name="Douglas, Tammy" userId="f532e47b-75f2-4de4-9feb-1541dc73899a" providerId="ADAL" clId="{66DADEBD-E0BD-4084-955D-2D6B4E33CE93}" dt="2024-04-02T16:48:38.240" v="2" actId="20577"/>
        <pc:sldMkLst>
          <pc:docMk/>
          <pc:sldMk cId="811621014" sldId="257"/>
        </pc:sldMkLst>
        <pc:graphicFrameChg chg="modGraphic">
          <ac:chgData name="Douglas, Tammy" userId="f532e47b-75f2-4de4-9feb-1541dc73899a" providerId="ADAL" clId="{66DADEBD-E0BD-4084-955D-2D6B4E33CE93}" dt="2024-04-02T16:48:38.240" v="2" actId="20577"/>
          <ac:graphicFrameMkLst>
            <pc:docMk/>
            <pc:sldMk cId="811621014" sldId="257"/>
            <ac:graphicFrameMk id="5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2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62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917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3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025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417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461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382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44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180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140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AAEB8-F950-406A-A41E-429910FE59DD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131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3384802"/>
              </p:ext>
            </p:extLst>
          </p:nvPr>
        </p:nvGraphicFramePr>
        <p:xfrm>
          <a:off x="152400" y="848812"/>
          <a:ext cx="6477000" cy="1846181"/>
        </p:xfrm>
        <a:graphic>
          <a:graphicData uri="http://schemas.openxmlformats.org/drawingml/2006/table">
            <a:tbl>
              <a:tblPr/>
              <a:tblGrid>
                <a:gridCol w="1285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62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56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62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32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7345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Behavior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47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50" dirty="0">
                          <a:latin typeface="Century Gothic"/>
                          <a:ea typeface="Times New Roman"/>
                        </a:rPr>
                        <a:t>Monday</a:t>
                      </a:r>
                      <a:endParaRPr lang="en-US" sz="1350" dirty="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50" dirty="0">
                          <a:latin typeface="Century Gothic"/>
                          <a:ea typeface="Times New Roman"/>
                        </a:rPr>
                        <a:t>Tuesday</a:t>
                      </a:r>
                      <a:endParaRPr lang="en-US" sz="1350" dirty="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50">
                          <a:latin typeface="Century Gothic"/>
                          <a:ea typeface="Times New Roman"/>
                        </a:rPr>
                        <a:t>Wednesday</a:t>
                      </a:r>
                      <a:endParaRPr lang="en-US" sz="1350" dirty="0">
                        <a:latin typeface="Century Gothic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50" dirty="0">
                          <a:latin typeface="Century Gothic"/>
                          <a:ea typeface="Times New Roman"/>
                        </a:rPr>
                        <a:t>Thursday</a:t>
                      </a: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50" b="0" dirty="0">
                          <a:latin typeface="Century Gothic" panose="020B0502020202020204" pitchFamily="34" charset="0"/>
                          <a:ea typeface="Times New Roman"/>
                        </a:rPr>
                        <a:t>Friday</a:t>
                      </a: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4068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itchFamily="34" charset="0"/>
                          <a:ea typeface="+mn-ea"/>
                          <a:cs typeface="+mn-cs"/>
                        </a:rPr>
                        <a:t>Behavior Notes:</a:t>
                      </a:r>
                      <a:r>
                        <a:rPr kumimoji="0" lang="en-US" sz="1100" b="0" i="0" u="none" strike="noStrike" kern="1200" cap="none" spc="0" normalizeH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itchFamily="34" charset="0"/>
                          <a:ea typeface="+mn-ea"/>
                          <a:cs typeface="+mn-cs"/>
                        </a:rPr>
                        <a:t>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826320"/>
              </p:ext>
            </p:extLst>
          </p:nvPr>
        </p:nvGraphicFramePr>
        <p:xfrm>
          <a:off x="127348" y="2845435"/>
          <a:ext cx="6486557" cy="3290613"/>
        </p:xfrm>
        <a:graphic>
          <a:graphicData uri="http://schemas.openxmlformats.org/drawingml/2006/table">
            <a:tbl>
              <a:tblPr/>
              <a:tblGrid>
                <a:gridCol w="3905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32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entury Gothic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Monday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Tuesday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Wednesday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Thursday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691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entury Gothic"/>
                          <a:ea typeface="Times New Roman"/>
                        </a:rPr>
                        <a:t>Phonograms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Please practice saying and writing the following phonograms: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c,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igh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ea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, ng, er</a:t>
                      </a:r>
                      <a:r>
                        <a:rPr lang="en-US" sz="1200" kern="1200">
                          <a:solidFill>
                            <a:schemeClr val="tx1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, o, 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ai, a, or, ck,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, b, d,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oo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, ed,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ch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, e,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oe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, ay.   Students will take a phonogram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, spelling, and dictation test 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on Friday. Handwriting will NOT be scored.</a:t>
                      </a:r>
                      <a:endParaRPr lang="en-US" sz="700" dirty="0">
                        <a:latin typeface="Century Gothic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dirty="0">
                        <a:latin typeface="Century Gothic" pitchFamily="34" charset="0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38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entury Gothic"/>
                          <a:ea typeface="Times New Roman"/>
                        </a:rPr>
                        <a:t>Spelling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Practice spelling and writing the following 10 words: funny, going, honey, letters, orange, pocket, shoes, shoe, stairs, stream</a:t>
                      </a: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Practice spelling and writing the following 10 words: talks, tiny, words, trust, extra, dress, beside, teach, happen, begun </a:t>
                      </a:r>
                      <a:endParaRPr lang="en-US" sz="110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Practice spelling and writing the following 10 words: collect, file,</a:t>
                      </a:r>
                      <a:r>
                        <a:rPr lang="en-US" sz="110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provide, sight, stood, fixed, fix, born, goes, go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Practice all 30 words for our spelling test tomorrow.</a:t>
                      </a: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92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entury Gothic"/>
                          <a:ea typeface="Times New Roman"/>
                        </a:rPr>
                        <a:t>Reading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Complete your nightly fluency homework *SEE BACK*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Read for 15-20 minutes and record your reading in the space provided below.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If needed, practice your </a:t>
                      </a:r>
                      <a:r>
                        <a:rPr lang="en-US" sz="1200" u="sng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Spring is Here</a:t>
                      </a:r>
                      <a:r>
                        <a:rPr lang="en-US" sz="1200" u="non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Poem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for recitation.  All recitations are due on Friday, April 12</a:t>
                      </a:r>
                      <a:r>
                        <a:rPr lang="en-US" sz="1200" kern="1200" baseline="30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089287"/>
              </p:ext>
            </p:extLst>
          </p:nvPr>
        </p:nvGraphicFramePr>
        <p:xfrm>
          <a:off x="116485" y="6555157"/>
          <a:ext cx="6477000" cy="1905002"/>
        </p:xfrm>
        <a:graphic>
          <a:graphicData uri="http://schemas.openxmlformats.org/drawingml/2006/table">
            <a:tbl>
              <a:tblPr/>
              <a:tblGrid>
                <a:gridCol w="9591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39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6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7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8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Day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Title of Book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Who read? (circle one)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7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Monday 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entury Gothic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student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parent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07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Tuesday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entury Gothic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student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parent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07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Wednesday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entury Gothic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student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parent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7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 panose="020B0502020202020204" pitchFamily="34" charset="0"/>
                          <a:ea typeface="Times New Roman"/>
                        </a:rPr>
                        <a:t>Thursday</a:t>
                      </a: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entury Gothic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 panose="020B0502020202020204" pitchFamily="34" charset="0"/>
                          <a:ea typeface="Times New Roman"/>
                        </a:rPr>
                        <a:t>student</a:t>
                      </a: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 panose="020B0502020202020204" pitchFamily="34" charset="0"/>
                          <a:ea typeface="Times New Roman"/>
                        </a:rPr>
                        <a:t>parent</a:t>
                      </a: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2605595"/>
                  </a:ext>
                </a:extLst>
              </a:tr>
            </a:tbl>
          </a:graphicData>
        </a:graphic>
      </p:graphicFrame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4046756" y="76200"/>
            <a:ext cx="273504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Name: __________________________</a:t>
            </a:r>
            <a:endParaRPr kumimoji="0" 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86106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Parent Signature: _________________________________________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27348" y="87868"/>
            <a:ext cx="25170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entury Gothic" pitchFamily="34" charset="0"/>
                <a:cs typeface="Arial" pitchFamily="34" charset="0"/>
              </a:rPr>
              <a:t>April 8</a:t>
            </a:r>
            <a:r>
              <a:rPr lang="en-US" baseline="30000" dirty="0">
                <a:latin typeface="Century Gothic" pitchFamily="34" charset="0"/>
                <a:cs typeface="Arial" pitchFamily="34" charset="0"/>
              </a:rPr>
              <a:t>th </a:t>
            </a:r>
            <a:r>
              <a:rPr lang="en-US" dirty="0">
                <a:latin typeface="Century Gothic" pitchFamily="34" charset="0"/>
                <a:cs typeface="Arial" pitchFamily="34" charset="0"/>
              </a:rPr>
              <a:t>– April 12</a:t>
            </a:r>
            <a:r>
              <a:rPr lang="en-US" baseline="30000" dirty="0">
                <a:latin typeface="Century Gothic" pitchFamily="34" charset="0"/>
                <a:cs typeface="Arial" pitchFamily="34" charset="0"/>
              </a:rPr>
              <a:t>th</a:t>
            </a:r>
            <a:r>
              <a:rPr lang="en-US" dirty="0">
                <a:latin typeface="Century Gothic" pitchFamily="34" charset="0"/>
                <a:cs typeface="Arial" pitchFamily="34" charset="0"/>
              </a:rPr>
              <a:t>     </a:t>
            </a:r>
            <a:endParaRPr kumimoji="0" 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17" descr="Untitled-8-0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209661"/>
            <a:ext cx="5486400" cy="665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621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DB01E7D76F3647BAACFED3AED97A46" ma:contentTypeVersion="12" ma:contentTypeDescription="Create a new document." ma:contentTypeScope="" ma:versionID="2040f9753db017da293cfe861c2b917c">
  <xsd:schema xmlns:xsd="http://www.w3.org/2001/XMLSchema" xmlns:xs="http://www.w3.org/2001/XMLSchema" xmlns:p="http://schemas.microsoft.com/office/2006/metadata/properties" xmlns:ns3="38697765-3bed-4d69-9511-ec406b36c8e3" xmlns:ns4="7dcbfd5f-64fe-4e0d-a46a-75a0f209a845" targetNamespace="http://schemas.microsoft.com/office/2006/metadata/properties" ma:root="true" ma:fieldsID="3eb5a85e872d68d95162d0f8ce7b63b6" ns3:_="" ns4:_="">
    <xsd:import namespace="38697765-3bed-4d69-9511-ec406b36c8e3"/>
    <xsd:import namespace="7dcbfd5f-64fe-4e0d-a46a-75a0f209a84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697765-3bed-4d69-9511-ec406b36c8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cbfd5f-64fe-4e0d-a46a-75a0f209a84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182ED83-5C9D-436F-AF69-B4C7D7578B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00C74E5-2D01-4722-BC39-2CAC8822034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83A08E1-9791-4D9A-BED8-9ED7DAFD27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8697765-3bed-4d69-9511-ec406b36c8e3"/>
    <ds:schemaRef ds:uri="7dcbfd5f-64fe-4e0d-a46a-75a0f209a84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1551</TotalTime>
  <Words>260</Words>
  <Application>Microsoft Office PowerPoint</Application>
  <PresentationFormat>On-screen Show (4:3)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Times New Roman</vt:lpstr>
      <vt:lpstr>Office Theme</vt:lpstr>
      <vt:lpstr>PowerPoint Presentation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Neal, Angie</dc:creator>
  <cp:lastModifiedBy>Douglas, Tammy</cp:lastModifiedBy>
  <cp:revision>117</cp:revision>
  <cp:lastPrinted>2018-04-11T20:57:36Z</cp:lastPrinted>
  <dcterms:created xsi:type="dcterms:W3CDTF">2015-10-21T22:34:56Z</dcterms:created>
  <dcterms:modified xsi:type="dcterms:W3CDTF">2024-04-02T16:48:44Z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0x01010046DB01E7D76F3647BAACFED3AED97A46</vt:lpwstr>
  </property>
</Properties>
</file>